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9"/>
  </p:notesMasterIdLst>
  <p:sldIdLst>
    <p:sldId id="256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6858000" cy="9144000"/>
  <p:embeddedFontLst>
    <p:embeddedFont>
      <p:font typeface="Anaheim" panose="020B0604020202020204" charset="0"/>
      <p:regular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75D81-1417-5EDD-CEEC-B98836701E35}" v="80" dt="2024-06-18T08:30:25.108"/>
  </p1510:revLst>
</p1510:revInfo>
</file>

<file path=ppt/tableStyles.xml><?xml version="1.0" encoding="utf-8"?>
<a:tblStyleLst xmlns:a="http://schemas.openxmlformats.org/drawingml/2006/main" def="{FA781BFB-1839-4859-BB95-4DD1C01EFED6}">
  <a:tblStyle styleId="{FA781BFB-1839-4859-BB95-4DD1C01EFE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1" name="Google Shape;1231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de-CH" sz="3600" dirty="0"/>
              <a:t>Gruppenarbeit Website mit Interface zu Daten </a:t>
            </a:r>
            <a:r>
              <a:rPr lang="en" sz="3600" b="1" dirty="0">
                <a:solidFill>
                  <a:schemeClr val="dk2"/>
                </a:solidFill>
                <a:latin typeface="Poppins" panose="00000500000000000000" pitchFamily="2" charset="0"/>
                <a:cs typeface="Poppins" panose="00000500000000000000" pitchFamily="2" charset="0"/>
                <a:sym typeface="Montserrat Black"/>
              </a:rPr>
              <a:t>(A</a:t>
            </a:r>
            <a:r>
              <a:rPr lang="de-CH" sz="3600" b="1" dirty="0">
                <a:solidFill>
                  <a:schemeClr val="dk2"/>
                </a:solidFill>
                <a:latin typeface="Poppins" panose="00000500000000000000" pitchFamily="2" charset="0"/>
                <a:cs typeface="Poppins" panose="00000500000000000000" pitchFamily="2" charset="0"/>
                <a:sym typeface="Montserrat Black"/>
              </a:rPr>
              <a:t>P</a:t>
            </a:r>
            <a:r>
              <a:rPr lang="en" sz="3600" b="1" dirty="0">
                <a:solidFill>
                  <a:schemeClr val="dk2"/>
                </a:solidFill>
                <a:latin typeface="Poppins" panose="00000500000000000000" pitchFamily="2" charset="0"/>
                <a:cs typeface="Poppins" panose="00000500000000000000" pitchFamily="2" charset="0"/>
                <a:sym typeface="Montserrat Black"/>
              </a:rPr>
              <a:t>I)</a:t>
            </a:r>
            <a:br>
              <a:rPr lang="en" sz="3600" b="1" dirty="0">
                <a:solidFill>
                  <a:schemeClr val="dk2"/>
                </a:solidFill>
                <a:latin typeface="Poppins" panose="00000500000000000000" pitchFamily="2" charset="0"/>
                <a:cs typeface="Poppins" panose="00000500000000000000" pitchFamily="2" charset="0"/>
                <a:sym typeface="Montserrat Black"/>
              </a:rPr>
            </a:br>
            <a:endParaRPr sz="3600" b="1" dirty="0">
              <a:solidFill>
                <a:schemeClr val="dk2"/>
              </a:solidFill>
              <a:latin typeface="Poppins" panose="00000500000000000000" pitchFamily="2" charset="0"/>
              <a:cs typeface="Poppins" panose="00000500000000000000" pitchFamily="2" charset="0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b="1" dirty="0">
                <a:latin typeface="Poppins" panose="00000500000000000000" pitchFamily="2" charset="0"/>
                <a:ea typeface="Montserrat"/>
                <a:cs typeface="Poppins" panose="00000500000000000000" pitchFamily="2" charset="0"/>
                <a:sym typeface="Montserrat"/>
              </a:rPr>
              <a:t>On </a:t>
            </a:r>
            <a:r>
              <a:rPr lang="de-CH" sz="1600" b="1" dirty="0" err="1">
                <a:latin typeface="Poppins" panose="00000500000000000000" pitchFamily="2" charset="0"/>
                <a:ea typeface="Montserrat"/>
                <a:cs typeface="Poppins" panose="00000500000000000000" pitchFamily="2" charset="0"/>
                <a:sym typeface="Montserrat"/>
              </a:rPr>
              <a:t>this</a:t>
            </a:r>
            <a:r>
              <a:rPr lang="de-CH" sz="1600" b="1" dirty="0">
                <a:latin typeface="Poppins" panose="00000500000000000000" pitchFamily="2" charset="0"/>
                <a:ea typeface="Montserrat"/>
                <a:cs typeface="Poppins" panose="00000500000000000000" pitchFamily="2" charset="0"/>
                <a:sym typeface="Montserrat"/>
              </a:rPr>
              <a:t> </a:t>
            </a:r>
            <a:r>
              <a:rPr lang="de-CH" sz="1600" b="1" dirty="0" err="1">
                <a:latin typeface="Poppins" panose="00000500000000000000" pitchFamily="2" charset="0"/>
                <a:ea typeface="Montserrat"/>
                <a:cs typeface="Poppins" panose="00000500000000000000" pitchFamily="2" charset="0"/>
                <a:sym typeface="Montserrat"/>
              </a:rPr>
              <a:t>day</a:t>
            </a:r>
            <a:r>
              <a:rPr lang="de-CH" sz="1600" b="1" dirty="0">
                <a:latin typeface="Poppins" panose="00000500000000000000" pitchFamily="2" charset="0"/>
                <a:ea typeface="Montserrat"/>
                <a:cs typeface="Poppins" panose="00000500000000000000" pitchFamily="2" charset="0"/>
                <a:sym typeface="Montserrat"/>
              </a:rPr>
              <a:t>…</a:t>
            </a:r>
            <a:endParaRPr sz="1600" b="1" dirty="0">
              <a:latin typeface="Poppins" panose="00000500000000000000" pitchFamily="2" charset="0"/>
              <a:ea typeface="Montserrat"/>
              <a:cs typeface="Poppins" panose="00000500000000000000" pitchFamily="2" charset="0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 dirty="0">
                <a:latin typeface="Poppins" panose="00000500000000000000" pitchFamily="2" charset="0"/>
                <a:cs typeface="Poppins" panose="00000500000000000000" pitchFamily="2" charset="0"/>
              </a:rPr>
              <a:t>Ein Projekt von Maxim, Jan, Finn &amp; Melih</a:t>
            </a:r>
            <a:endParaRPr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Inhaltsverzeichnis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Konzept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Api’s</a:t>
            </a:r>
            <a:r>
              <a:rPr lang="de-CH" dirty="0"/>
              <a:t>	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Website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Schwierigkeiten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Grobkonzept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CH" dirty="0">
                <a:latin typeface="Poppins" panose="00000500000000000000" pitchFamily="2" charset="0"/>
                <a:cs typeface="Poppins" panose="00000500000000000000" pitchFamily="2" charset="0"/>
              </a:rPr>
              <a:t>interaktiven Website, die vergangene und Aktuelle Ereignisse eines bestimmten Jahrestages präsentiert</a:t>
            </a:r>
          </a:p>
          <a:p>
            <a:pPr marL="0" lvl="0" indent="0">
              <a:buNone/>
            </a:pPr>
            <a:endParaRPr lang="de-CH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>
              <a:buNone/>
            </a:pPr>
            <a:r>
              <a:rPr lang="de-CH" dirty="0" err="1">
                <a:latin typeface="Poppins" panose="00000500000000000000" pitchFamily="2" charset="0"/>
                <a:cs typeface="Poppins" panose="00000500000000000000" pitchFamily="2" charset="0"/>
              </a:rPr>
              <a:t>API’s</a:t>
            </a:r>
            <a:r>
              <a:rPr lang="de-CH" dirty="0">
                <a:latin typeface="Poppins" panose="00000500000000000000" pitchFamily="2" charset="0"/>
                <a:cs typeface="Poppins" panose="00000500000000000000" pitchFamily="2" charset="0"/>
              </a:rPr>
              <a:t>: Wikipedia &amp; </a:t>
            </a:r>
            <a:r>
              <a:rPr lang="de-CH" b="1" u="sng" dirty="0"/>
              <a:t>Imggen.ai</a:t>
            </a:r>
            <a:endParaRPr b="1" u="sng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2538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5504545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515800" y="512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Unsere </a:t>
            </a:r>
            <a:r>
              <a:rPr lang="de-CH" dirty="0" err="1"/>
              <a:t>API’s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1885507" y="3180750"/>
            <a:ext cx="217868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CH" sz="1000" dirty="0">
                <a:latin typeface="Poppins" panose="00000500000000000000" pitchFamily="2" charset="0"/>
                <a:cs typeface="Poppins" panose="00000500000000000000" pitchFamily="2" charset="0"/>
              </a:rPr>
              <a:t>Diese API bietet einen zwischenspeicherfähigen und unkomplizierten Zugang zu Wikimedia-Inhalten und -Daten in maschinenlesbaren Formaten.</a:t>
            </a:r>
            <a:endParaRPr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4566399" y="3180750"/>
            <a:ext cx="2692094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de-CH" sz="1000" dirty="0">
                <a:latin typeface="Poppins"/>
                <a:cs typeface="Poppins"/>
              </a:rPr>
              <a:t>Die API bietet programmatischen Zugriff auf die maschinelle Übersetzungstechnologie von Google </a:t>
            </a:r>
            <a:r>
              <a:rPr lang="de-CH" sz="1000" dirty="0" err="1">
                <a:latin typeface="Poppins"/>
                <a:cs typeface="Poppins"/>
              </a:rPr>
              <a:t>Translate</a:t>
            </a:r>
            <a:r>
              <a:rPr lang="de-CH" sz="1000" dirty="0">
                <a:latin typeface="Poppins"/>
                <a:cs typeface="Poppins"/>
              </a:rPr>
              <a:t> und ermöglicht es, qualitativ hochwertige Übersetzungsfunktionen direkt in Ihre Websites und Anwendungen zu integrieren.</a:t>
            </a:r>
            <a:endParaRPr sz="1000" dirty="0">
              <a:latin typeface="Poppins"/>
              <a:cs typeface="Poppins"/>
            </a:endParaRPr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1968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="1" dirty="0">
                <a:latin typeface="Poppins" panose="00000500000000000000" pitchFamily="2" charset="0"/>
                <a:cs typeface="Poppins" panose="00000500000000000000" pitchFamily="2" charset="0"/>
              </a:rPr>
              <a:t>Wikipedia</a:t>
            </a:r>
            <a:endParaRPr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4683536" y="2726175"/>
            <a:ext cx="26057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CH" b="1" dirty="0">
                <a:latin typeface="Poppins"/>
              </a:rPr>
              <a:t>Google </a:t>
            </a:r>
            <a:r>
              <a:rPr lang="de-CH" b="1" err="1">
                <a:latin typeface="Poppins"/>
              </a:rPr>
              <a:t>Translate</a:t>
            </a:r>
            <a:endParaRPr lang="de-DE" b="1">
              <a:latin typeface="Poppins"/>
            </a:endParaRPr>
          </a:p>
        </p:txBody>
      </p: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3813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4194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0E91B68-92D2-49AF-A0CF-241B58240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861"/>
          <a:stretch/>
        </p:blipFill>
        <p:spPr>
          <a:xfrm>
            <a:off x="2600973" y="1746977"/>
            <a:ext cx="834399" cy="700684"/>
          </a:xfrm>
          <a:prstGeom prst="rect">
            <a:avLst/>
          </a:prstGeom>
        </p:spPr>
      </p:pic>
      <p:pic>
        <p:nvPicPr>
          <p:cNvPr id="2" name="Grafik 1" descr="Ein Bild, das Symbol, Grafiken, Logo, Schrift enthält.&#10;&#10;Beschreibung automatisch generiert.">
            <a:extLst>
              <a:ext uri="{FF2B5EF4-FFF2-40B4-BE49-F238E27FC236}">
                <a16:creationId xmlns:a16="http://schemas.microsoft.com/office/drawing/2014/main" id="{8C24D370-BD7E-8DD0-CC7F-B3299A704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715" y="1815465"/>
            <a:ext cx="529590" cy="575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0" dirty="0"/>
              <a:t>On </a:t>
            </a:r>
            <a:r>
              <a:rPr lang="de-CH" sz="8000" dirty="0" err="1"/>
              <a:t>this</a:t>
            </a:r>
            <a:r>
              <a:rPr lang="de-CH" sz="8000" dirty="0"/>
              <a:t> </a:t>
            </a:r>
            <a:r>
              <a:rPr lang="de-CH" sz="8000" dirty="0" err="1"/>
              <a:t>day</a:t>
            </a:r>
            <a:r>
              <a:rPr lang="de-CH" sz="2800" dirty="0"/>
              <a:t>…</a:t>
            </a:r>
            <a:r>
              <a:rPr lang="en" sz="2800" dirty="0"/>
              <a:t> </a:t>
            </a:r>
            <a:br>
              <a:rPr lang="en" sz="2800" dirty="0"/>
            </a:br>
            <a:r>
              <a:rPr lang="de-CH" sz="2800" dirty="0">
                <a:latin typeface="Montserrat"/>
                <a:ea typeface="Montserrat"/>
                <a:cs typeface="Montserrat"/>
                <a:sym typeface="Montserrat"/>
              </a:rPr>
              <a:t>Zur Website</a:t>
            </a:r>
            <a:endParaRPr sz="8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Bilder </a:t>
            </a:r>
            <a:r>
              <a:rPr lang="de-CH" dirty="0" err="1"/>
              <a:t>API’s</a:t>
            </a:r>
            <a:r>
              <a:rPr lang="de-CH" dirty="0"/>
              <a:t> 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="1" dirty="0">
                <a:latin typeface="Poppins" panose="00000500000000000000" pitchFamily="2" charset="0"/>
                <a:cs typeface="Poppins" panose="00000500000000000000" pitchFamily="2" charset="0"/>
              </a:rPr>
              <a:t>Schwierigkeiten</a:t>
            </a:r>
            <a:endParaRPr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1603</Words>
  <Application>Microsoft Office PowerPoint</Application>
  <PresentationFormat>Bildschirmpräsentation (16:9)</PresentationFormat>
  <Paragraphs>265</Paragraphs>
  <Slides>6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6</vt:i4>
      </vt:variant>
    </vt:vector>
  </HeadingPairs>
  <TitlesOfParts>
    <vt:vector size="8" baseType="lpstr">
      <vt:lpstr>Artificial Intelligence (AI) Technology Consulting by Slidesgo</vt:lpstr>
      <vt:lpstr>Slidesgo Final Pages</vt:lpstr>
      <vt:lpstr>Gruppenarbeit Website mit Interface zu Daten (API)  On this day…</vt:lpstr>
      <vt:lpstr>Inhaltsverzeichnis</vt:lpstr>
      <vt:lpstr>Grobkonzept</vt:lpstr>
      <vt:lpstr>Unsere API’s</vt:lpstr>
      <vt:lpstr>On this day…  Zur Website</vt:lpstr>
      <vt:lpstr>Schwierigkeiten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Gruppenarbeit Website mit Interface zu Daten (API)  On this day…</dc:title>
  <dc:creator>Urscheler Finn</dc:creator>
  <cp:lastModifiedBy>Urscheler Finn</cp:lastModifiedBy>
  <cp:revision>39</cp:revision>
  <dcterms:modified xsi:type="dcterms:W3CDTF">2024-06-18T08:30:26Z</dcterms:modified>
</cp:coreProperties>
</file>